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80" r:id="rId56"/>
    <p:sldId id="2982" r:id="rId57"/>
    <p:sldId id="2983" r:id="rId58"/>
    <p:sldId id="2976" r:id="rId59"/>
    <p:sldId id="2985" r:id="rId60"/>
    <p:sldId id="2987" r:id="rId61"/>
    <p:sldId id="2986" r:id="rId62"/>
    <p:sldId id="2984" r:id="rId63"/>
    <p:sldId id="2988" r:id="rId64"/>
    <p:sldId id="2989" r:id="rId65"/>
    <p:sldId id="2990" r:id="rId66"/>
    <p:sldId id="2991" r:id="rId6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86415" autoAdjust="0"/>
  </p:normalViewPr>
  <p:slideViewPr>
    <p:cSldViewPr>
      <p:cViewPr>
        <p:scale>
          <a:sx n="105" d="100"/>
          <a:sy n="105" d="100"/>
        </p:scale>
        <p:origin x="2144" y="-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81AA-71DB-9C3A-D257-B09E3B8D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D0FEA3B-4B03-714A-6A32-878D69E5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94E04D9-6AA5-3AAD-E063-BFC2E4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D2F81F-EF3E-133A-67DA-1F7AF819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7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5A34-F188-A997-E1C1-179B6EE4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EF3319C-58AB-A150-2621-88E15E5DC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44612A7-0375-32CD-688A-F7BA718689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B7E10DC-C810-496C-6B90-A75FED9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6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939-BA0F-2D37-B26B-F2D3B521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19ABC1A-345B-0C63-A6BF-73BB7FE1B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426EC96-DBA6-A4EF-FA59-BB0CB2C47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808575-D986-861F-1AC6-369335DC3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D3329-5C41-82E6-0654-DF3B10FB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BBEB46-0D6C-F51F-54A5-C25F08E37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ADC1FD6-EE90-10CC-1EE2-2B1CEB753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15C3CA5-FA0E-B264-F8EF-449BAB64D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7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5F04-C0A1-9173-5777-4187DD44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CCAFE4E-BB64-0760-4962-49E4D6C9A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BF54D4B1-A800-F997-0005-753B9CA94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011216C-DDCB-9DB4-0298-EA115719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11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3460-1C99-FC71-DA4A-D6FFD201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585BD199-9E40-7ACE-5417-5EA170CBCF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5424E9E-C475-B511-8394-5F507DF53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25FF51D-E0E9-CBF1-6518-3B9FF8228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4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E4EA-2742-41C1-752F-8C5F1447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8F2E95C-D095-8101-6958-A61C6CF62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2AC865C-E033-5588-1118-641A7BFE5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61DDCAD-0443-773D-132E-A5479B8BE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881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F687-0C46-275D-5905-D21BBFE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C214755-D838-B938-0D68-E914699CCF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9D82186-D7E3-A7DB-18C5-36484C7CA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88011B19-C432-7ED1-B152-355582BB3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7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6F6E-CDFC-8A09-4ED8-0E70D0F8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7A26007-8711-3528-F1B6-A3F8A9FC1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29F00E7-7744-CE38-035F-8E9B0DE730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A911D1-C3FC-4534-E0CA-DF1B5BE72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321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103C-A466-4A35-2084-A46C76E0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C8495B5-CFFC-A3B9-EAC0-E7CC99E5E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F5AEAB6C-938F-E5C7-D1B0-899B199A2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1BDE7C6F-5BB7-4496-5058-E06BE4246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36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FEA9D-6A5B-6034-5304-29457A4E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75551AC-1B7A-6D7E-8DD4-06D911B1D3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FB1EA59-DD1E-C864-6AB6-7037C018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AA38C26-B133-32A8-7211-F6ECC43A4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+∆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  <a:blipFill>
                <a:blip r:embed="rId3"/>
                <a:stretch>
                  <a:fillRect l="-1023" t="-12827" b="-1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73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EA36-94F6-3891-6C09-160C4FF9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77B5D4-49AC-042D-86FF-6E47D13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753F52A-C4FE-0F27-2DD1-1A8CFAF8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Multi-particle systems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particles: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state, particle 1 in state a, particle 2 in state 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Bosons: + sign, Fermions: - sign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fermions, if both have same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+ for bosons, - for fermions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and indistinguishable particles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Free electron gas in lattice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𝑑𝑘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  <a:blipFill>
                <a:blip r:embed="rId3"/>
                <a:stretch>
                  <a:fillRect l="-1170" t="-1222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5098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2DC8-20F7-37E4-8A0A-A5E82D1F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114D5F-948C-7DC4-1DD0-65B6E764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7DD935D-1D53-4F02-75D1-64D96D3B9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For a given wave number, number of particles is the </a:t>
                </a:r>
                <a:r>
                  <a:rPr lang="en-US" sz="2000" dirty="0" err="1"/>
                  <a:t>exitation</a:t>
                </a:r>
                <a:r>
                  <a:rPr lang="en-US" sz="2000" dirty="0"/>
                  <a:t> number (n)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Procedure: Express field in wave number Fourier space, </a:t>
                </a:r>
                <a:r>
                  <a:rPr lang="en-US" sz="2000" dirty="0" err="1"/>
                  <a:t>exitations</a:t>
                </a:r>
                <a:r>
                  <a:rPr lang="en-US" sz="2000" dirty="0"/>
                  <a:t> corresponding to wave numbers correspond to 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a free field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𝑖𝑘𝑥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Free scalar field is infinite collection of harmonic oscillators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  <a:blipFill>
                <a:blip r:embed="rId3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34152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92FE-5CF5-2CE1-2673-9C62C32E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DDD777-388D-B16A-D0A6-B88B71C0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0846220-2945-8407-261B-E7BF32EC1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({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probability is for entire field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Coupling constant for QED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</m:t>
                        </m:r>
                      </m:den>
                    </m:f>
                  </m:oMath>
                </a14:m>
                <a:r>
                  <a:rPr lang="en-US" sz="2000" noProof="0" dirty="0"/>
                  <a:t> is fine constant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Find </a:t>
                </a:r>
                <a:r>
                  <a:rPr lang="en-US" sz="2000" dirty="0" err="1"/>
                  <a:t>Lagr</a:t>
                </a:r>
                <a:r>
                  <a:rPr lang="en-US" sz="2000" noProof="0" dirty="0" err="1"/>
                  <a:t>angian</a:t>
                </a:r>
                <a:r>
                  <a:rPr lang="en-US" sz="2000" noProof="0" dirty="0"/>
                  <a:t> density and integrate to get </a:t>
                </a:r>
                <a:r>
                  <a:rPr lang="en-US" sz="2000" noProof="0" dirty="0" err="1"/>
                  <a:t>Lagrangian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interactions: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are coupling constants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 for “sombrero” potential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4855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/>
                  <a:t>Path Integrals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evolution over small time slices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𝑖𝐴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/ℏ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integral is over all paths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𝑄𝐸𝐷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B72A-61CC-4BCD-268E-7E967821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356476-C2CB-9B6F-44EC-847D2981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D4FA27F-1514-1A03-E892-BDD22B4E8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→|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𝑉𝑈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5311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ACEBF-964C-11EB-6563-0B0C8C88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5DE93-C241-A82E-DBDF-825565E7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8B6BDB-D317-0850-DA95-C12FBC21B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Rotational symmetries: 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Rewrite as: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generator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spin: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𝑀𝐿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symmetries, so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𝑖𝐶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Group operation in the Lie group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14378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6FAE-F199-F4D1-95DC-62252843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39DA4E-FB31-D39A-6A10-416E9C03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6E73744-1B64-F27E-E12A-B69F7D710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a small rotation,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+ 1</m:t>
                        </m:r>
                      </m:e>
                    </m:d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Hamiltonian: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+1&gt; 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4924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1FE6-8A7C-7977-D6D9-A04BF1795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41C24C-F0D2-4179-52C9-30F7345D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32418A-64D6-E05C-8C56-DE6B5933C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Fundamental Forces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corresponds to scalar described by scalar field dynamics modeled  by Klein Gordan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corresponds to spinor described by spinor field dynamics modeled  by Dirac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1, massless corresponds to vector described by massive gauge field dynamics modeled  by Proca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massive corresponds to vector described by massless gauge field dynamics modeled  by Maxwell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  <a:blipFill>
                <a:blip r:embed="rId3"/>
                <a:stretch>
                  <a:fillRect l="-1120" t="-202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620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00E6E-EC36-7D27-8756-550FADFC7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45C184-A3F8-02A1-1468-1DE60DBB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8FF83B7-02BC-8CA4-B546-DF45F5E3E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i="1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number operator,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ground state</a:t>
                </a: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=ℏ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000" b="0" i="1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±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±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20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</m:e>
                        </m:ra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operator and observable.  Value at every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field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1F4F42-0B12-20F1-C21F-9896CA76B020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0264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2EC7-A285-6C09-65EF-BD2436B9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97EE07-EF2C-0CE7-BD5D-6C34D75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454BCCC5-35DE-DF87-F34C-CE132A803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E2ED521-D909-014A-76DD-79108258C95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vacum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creates particle 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 </m:t>
                            </m:r>
                          </m:sup>
                        </m:sSub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Bosons: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 fields: photon, graviton, Higgs</a:t>
                </a:r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, gluon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E2ED521-D909-014A-76DD-79108258C9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1711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1369BF-C152-C50E-703B-F0F61E16C9EF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3731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70751-6197-F3FA-FA60-15809D4A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81E6E6A-A870-0E26-AD6D-4E8C5F00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1803EBBE-456D-3332-08B8-84F10B873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796AEC5-F504-948D-E13E-C2F0FA59AF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153400" cy="4623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𝜌𝜙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Hamilton: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Dirac: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796AEC5-F504-948D-E13E-C2F0FA59A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153400" cy="4623582"/>
              </a:xfrm>
              <a:blipFill>
                <a:blip r:embed="rId3"/>
                <a:stretch>
                  <a:fillRect l="-778" t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154168-0A60-BDB9-1A72-2407A81AA545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7713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374AE-5AC6-5FDE-A53B-EB8611E6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C475CF-2950-949E-3820-15702846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36588DC-0787-54F3-B63F-7AD533FFC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Tensors and 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E49FF31B-DDFB-10A9-6B58-5ACC7C6DD9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43818"/>
                <a:ext cx="8534400" cy="51569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𝐽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Maxwell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’s equations in tensor 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𝐽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𝜐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sPre>
                      <m:sPre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PrePr>
                      <m:sub/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𝜇𝜐</m:t>
                            </m:r>
                          </m:sup>
                        </m:sSup>
                      </m:e>
                    </m:sPre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b>
                    </m:sSub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PrePr>
                      <m:sub/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𝜇𝜐</m:t>
                            </m:r>
                          </m:sup>
                        </m:sSup>
                      </m:e>
                    </m:sPre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E49FF31B-DDFB-10A9-6B58-5ACC7C6D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43818"/>
                <a:ext cx="8534400" cy="5156982"/>
              </a:xfrm>
              <a:blipFill>
                <a:blip r:embed="rId3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0D9739-6BF0-D2D3-0513-3841D08F7040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645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74454</TotalTime>
  <Words>6167</Words>
  <Application>Microsoft Macintosh PowerPoint</Application>
  <PresentationFormat>On-screen Show (4:3)</PresentationFormat>
  <Paragraphs>826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Multi-particle systems</vt:lpstr>
      <vt:lpstr>Quantum Field Theory</vt:lpstr>
      <vt:lpstr>QFT</vt:lpstr>
      <vt:lpstr>Quantum Field Theory</vt:lpstr>
      <vt:lpstr>Symmetries</vt:lpstr>
      <vt:lpstr>Symmetries</vt:lpstr>
      <vt:lpstr>Symmetries</vt:lpstr>
      <vt:lpstr>Fundamental Forces</vt:lpstr>
      <vt:lpstr>QFT</vt:lpstr>
      <vt:lpstr>QFT</vt:lpstr>
      <vt:lpstr>QFT</vt:lpstr>
      <vt:lpstr>Tensors and 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3780</cp:revision>
  <cp:lastPrinted>2025-10-11T22:05:32Z</cp:lastPrinted>
  <dcterms:created xsi:type="dcterms:W3CDTF">2013-01-28T20:25:58Z</dcterms:created>
  <dcterms:modified xsi:type="dcterms:W3CDTF">2025-10-26T03:37:34Z</dcterms:modified>
</cp:coreProperties>
</file>